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52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3490098023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s6.2xlarge.2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8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16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 | SO Linux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384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Roboto Light</vt:lpstr>
      <vt:lpstr>Times New Roman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7</cp:revision>
  <dcterms:modified xsi:type="dcterms:W3CDTF">2023-12-05T13:56:43Z</dcterms:modified>
</cp:coreProperties>
</file>